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8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88" r:id="rId21"/>
    <p:sldId id="277" r:id="rId22"/>
    <p:sldId id="273" r:id="rId23"/>
    <p:sldId id="274" r:id="rId24"/>
    <p:sldId id="287" r:id="rId25"/>
    <p:sldId id="278" r:id="rId26"/>
    <p:sldId id="279" r:id="rId27"/>
    <p:sldId id="280" r:id="rId28"/>
    <p:sldId id="281" r:id="rId29"/>
    <p:sldId id="284" r:id="rId30"/>
    <p:sldId id="282" r:id="rId31"/>
    <p:sldId id="283" r:id="rId32"/>
    <p:sldId id="28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7.svg"/><Relationship Id="rId1" Type="http://schemas.openxmlformats.org/officeDocument/2006/relationships/image" Target="../media/image26.png"/><Relationship Id="rId6" Type="http://schemas.openxmlformats.org/officeDocument/2006/relationships/image" Target="../media/image21.svg"/><Relationship Id="rId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K2P models</a:t>
            </a:r>
          </a:p>
          <a:p>
            <a:r>
              <a:rPr lang="en-US" dirty="0"/>
              <a:t>Incorporates different transition and transversion rates (K2P)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09996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2" r="32084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DNA sequence evolution simulation is an ever-evolving field </a:t>
            </a:r>
            <a:endParaRPr lang="en-US" sz="150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Filled with different algorithms and programs which tackle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Vital need for a program which consolidates various evolutionary principles and models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Many different evolutionary models developed by experts over the years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/>
              </a:rPr>
              <a:t>These incorporate mathematical models within them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Fay and </a:t>
            </a:r>
            <a:r>
              <a:rPr lang="en-US" dirty="0" err="1"/>
              <a:t>wu</a:t>
            </a:r>
            <a:r>
              <a:rPr lang="en-US" dirty="0"/>
              <a:t>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C132F-947C-46A9-9616-EB35ABE8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(In Progress)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FB4D-BB0F-4844-9968-6D1F4EFF2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has the ability to identify conserved regions within the ancestral sequence</a:t>
            </a:r>
          </a:p>
          <a:p>
            <a:r>
              <a:rPr lang="en-US" dirty="0"/>
              <a:t>Derived from the original group of sequences</a:t>
            </a:r>
            <a:endParaRPr lang="en-US" dirty="0">
              <a:cs typeface="Calibri"/>
            </a:endParaRPr>
          </a:p>
          <a:p>
            <a:r>
              <a:rPr lang="en-US" dirty="0"/>
              <a:t>Prompts the user whether they would like to take the conserved regions into consideration for the simulation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Shannon's Entropy Score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Compares to a threshold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/>
              <a:t>Introduction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  <a:endParaRPr lang="en-US"/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this, and one must dig through stacks of literature to isolate the best methods for sequence parameter extraction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Currently, only one operation per sequence is allowed per generation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Most use a mathematical principle called </a:t>
            </a:r>
            <a:r>
              <a:rPr lang="en-US" sz="1300" i="1" dirty="0"/>
              <a:t>Continuous Time Markov Chains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Better known as </a:t>
            </a:r>
            <a:r>
              <a:rPr lang="en-US" sz="1300" i="1" dirty="0"/>
              <a:t>Markov Models</a:t>
            </a:r>
            <a:endParaRPr lang="en-US" sz="13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Most 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we can see,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3E426293-6B5D-4597-88C3-1F699132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32" y="3270641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29" y="4561622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8329832" y="3951969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8322492" y="522612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ology Wallpaper HD. | Medical wallpaper, Free desktop wallpaper, Computer  wallpaper">
            <a:extLst>
              <a:ext uri="{FF2B5EF4-FFF2-40B4-BE49-F238E27FC236}">
                <a16:creationId xmlns:a16="http://schemas.microsoft.com/office/drawing/2014/main" id="{A64DAC95-8EA1-4A94-BBD5-70B57AAE6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" b="73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K2P)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4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2038</Words>
  <Application>Microsoft Office PowerPoint</Application>
  <PresentationFormat>Widescreen</PresentationFormat>
  <Paragraphs>210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continued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Hasegawa, Kishino, and Yano 1985 Model (HKY85)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(In Progress)</vt:lpstr>
      <vt:lpstr>The Simulation</vt:lpstr>
      <vt:lpstr>Kicking off the simulation</vt:lpstr>
      <vt:lpstr>Evolutionary models in the simulator</vt:lpstr>
      <vt:lpstr>The simulation process</vt:lpstr>
      <vt:lpstr>Simulation Iteration process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Haki Dehari</cp:lastModifiedBy>
  <cp:revision>25</cp:revision>
  <dcterms:created xsi:type="dcterms:W3CDTF">2021-03-04T22:30:13Z</dcterms:created>
  <dcterms:modified xsi:type="dcterms:W3CDTF">2021-03-04T23:15:01Z</dcterms:modified>
</cp:coreProperties>
</file>